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7559675" cy="10691813"/>
  <p:notesSz cx="6858000" cy="9144000"/>
  <p:embeddedFontLst>
    <p:embeddedFont>
      <p:font typeface="Anton" pitchFamily="2" charset="0"/>
      <p:regular r:id="rId4"/>
    </p:embeddedFont>
    <p:embeddedFont>
      <p:font typeface="Lato Black" panose="020F0502020204030203" pitchFamily="34" charset="0"/>
      <p:bold r:id="rId5"/>
      <p:boldItalic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81" userDrawn="1">
          <p15:clr>
            <a:srgbClr val="000000"/>
          </p15:clr>
        </p15:guide>
        <p15:guide id="2" pos="1440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V95mjhlmWt6S6T+TcjgjrePR5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748E4-20E8-4781-B17A-E8F995CDC503}" v="7" dt="2026-04-18T11:25:21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92" y="81"/>
      </p:cViewPr>
      <p:guideLst>
        <p:guide orient="horz" pos="1081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Newble" userId="f84010235d2065ff" providerId="LiveId" clId="{9C730D04-8987-4EB9-BED4-21A1145EC985}"/>
    <pc:docChg chg="undo custSel modSld">
      <pc:chgData name="Kirsten Newble" userId="f84010235d2065ff" providerId="LiveId" clId="{9C730D04-8987-4EB9-BED4-21A1145EC985}" dt="2026-04-20T13:52:14.116" v="116" actId="20577"/>
      <pc:docMkLst>
        <pc:docMk/>
      </pc:docMkLst>
      <pc:sldChg chg="addSp delSp modSp mod">
        <pc:chgData name="Kirsten Newble" userId="f84010235d2065ff" providerId="LiveId" clId="{9C730D04-8987-4EB9-BED4-21A1145EC985}" dt="2026-04-20T13:52:14.116" v="116" actId="20577"/>
        <pc:sldMkLst>
          <pc:docMk/>
          <pc:sldMk cId="3377845987" sldId="257"/>
        </pc:sldMkLst>
        <pc:spChg chg="add mod">
          <ac:chgData name="Kirsten Newble" userId="f84010235d2065ff" providerId="LiveId" clId="{9C730D04-8987-4EB9-BED4-21A1145EC985}" dt="2026-04-18T11:25:58.692" v="68" actId="207"/>
          <ac:spMkLst>
            <pc:docMk/>
            <pc:sldMk cId="3377845987" sldId="257"/>
            <ac:spMk id="2" creationId="{1D592EE1-F1D9-0CAA-BE48-DB3B707B6F3C}"/>
          </ac:spMkLst>
        </pc:spChg>
        <pc:spChg chg="mod">
          <ac:chgData name="Kirsten Newble" userId="f84010235d2065ff" providerId="LiveId" clId="{9C730D04-8987-4EB9-BED4-21A1145EC985}" dt="2026-04-18T11:00:08.402" v="0" actId="26606"/>
          <ac:spMkLst>
            <pc:docMk/>
            <pc:sldMk cId="3377845987" sldId="257"/>
            <ac:spMk id="85" creationId="{940D5645-254C-7B69-AE9C-688E6EDADFE4}"/>
          </ac:spMkLst>
        </pc:spChg>
        <pc:spChg chg="mod">
          <ac:chgData name="Kirsten Newble" userId="f84010235d2065ff" providerId="LiveId" clId="{9C730D04-8987-4EB9-BED4-21A1145EC985}" dt="2026-04-20T13:52:14.116" v="116" actId="20577"/>
          <ac:spMkLst>
            <pc:docMk/>
            <pc:sldMk cId="3377845987" sldId="257"/>
            <ac:spMk id="95" creationId="{59E11FFC-9939-0A34-A946-4EFB29B657E7}"/>
          </ac:spMkLst>
        </pc:spChg>
        <pc:spChg chg="mod">
          <ac:chgData name="Kirsten Newble" userId="f84010235d2065ff" providerId="LiveId" clId="{9C730D04-8987-4EB9-BED4-21A1145EC985}" dt="2026-04-18T11:27:15.590" v="101" actId="20577"/>
          <ac:spMkLst>
            <pc:docMk/>
            <pc:sldMk cId="3377845987" sldId="257"/>
            <ac:spMk id="96" creationId="{4624F721-DE9E-B532-8E9E-6FA3541541EC}"/>
          </ac:spMkLst>
        </pc:spChg>
        <pc:picChg chg="mod modCrop">
          <ac:chgData name="Kirsten Newble" userId="f84010235d2065ff" providerId="LiveId" clId="{9C730D04-8987-4EB9-BED4-21A1145EC985}" dt="2026-04-18T11:24:59.127" v="43" actId="1036"/>
          <ac:picMkLst>
            <pc:docMk/>
            <pc:sldMk cId="3377845987" sldId="257"/>
            <ac:picMk id="8" creationId="{1E6B53D6-021D-4CF8-732B-6CCD195D291F}"/>
          </ac:picMkLst>
        </pc:picChg>
        <pc:picChg chg="mod">
          <ac:chgData name="Kirsten Newble" userId="f84010235d2065ff" providerId="LiveId" clId="{9C730D04-8987-4EB9-BED4-21A1145EC985}" dt="2026-04-18T11:01:14.574" v="4" actId="1076"/>
          <ac:picMkLst>
            <pc:docMk/>
            <pc:sldMk cId="3377845987" sldId="257"/>
            <ac:picMk id="12" creationId="{ADAFF293-3BCE-E8E2-5047-B37FC8C23F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4DE6879-D112-631A-1A71-D3973E48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CA3B2FC0-EF14-F620-5118-DD38683D9B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38F9522-BF78-BDA3-DA75-38E1CED110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92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8696" y="137381"/>
            <a:ext cx="4116529" cy="57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154966" y="-125812"/>
            <a:ext cx="2263990" cy="411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386" lvl="1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6078" lvl="2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770" lvl="3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463" lvl="4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2156" lvl="5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848" lvl="6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9541" lvl="7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8234" lvl="8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367126" y="1086348"/>
            <a:ext cx="2927066" cy="102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70746" y="95331"/>
            <a:ext cx="2927066" cy="301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386" lvl="1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6078" lvl="2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770" lvl="3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463" lvl="4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2156" lvl="5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848" lvl="6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9541" lvl="7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8234" lvl="8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343045" y="1065688"/>
            <a:ext cx="3887833" cy="73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686089" y="1943966"/>
            <a:ext cx="3201745" cy="87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28696" y="137381"/>
            <a:ext cx="4116529" cy="57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28696" y="800457"/>
            <a:ext cx="4116529" cy="226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386" lvl="1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6078" lvl="2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770" lvl="3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463" lvl="4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2156" lvl="5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848" lvl="6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9541" lvl="7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8234" lvl="8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61309" y="2204432"/>
            <a:ext cx="3887833" cy="68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1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61309" y="1454005"/>
            <a:ext cx="3887833" cy="75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92" lvl="0" indent="-114347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1">
                <a:solidFill>
                  <a:srgbClr val="888888"/>
                </a:solidFill>
              </a:defRPr>
            </a:lvl1pPr>
            <a:lvl2pPr marL="457386" lvl="1" indent="-114347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6078" lvl="2" indent="-114347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770" lvl="3" indent="-114347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463" lvl="4" indent="-114347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2156" lvl="5" indent="-114347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848" lvl="6" indent="-114347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9541" lvl="7" indent="-114347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8234" lvl="8" indent="-114347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28696" y="137381"/>
            <a:ext cx="4116529" cy="57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228696" y="800457"/>
            <a:ext cx="2020148" cy="226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203282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1"/>
            </a:lvl1pPr>
            <a:lvl2pPr marL="457386" lvl="1" indent="-190577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1"/>
            </a:lvl2pPr>
            <a:lvl3pPr marL="686078" lvl="2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1"/>
            </a:lvl3pPr>
            <a:lvl4pPr marL="914770" lvl="3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463" lvl="4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2156" lvl="5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848" lvl="6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9541" lvl="7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8234" lvl="8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325077" y="800457"/>
            <a:ext cx="2020148" cy="226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203282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1"/>
            </a:lvl1pPr>
            <a:lvl2pPr marL="457386" lvl="1" indent="-190577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1"/>
            </a:lvl2pPr>
            <a:lvl3pPr marL="686078" lvl="2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1"/>
            </a:lvl3pPr>
            <a:lvl4pPr marL="914770" lvl="3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463" lvl="4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2156" lvl="5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848" lvl="6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9541" lvl="7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8234" lvl="8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28696" y="137381"/>
            <a:ext cx="4116529" cy="57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228696" y="767899"/>
            <a:ext cx="2020943" cy="32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92" lvl="0" indent="-114347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1" b="1"/>
            </a:lvl1pPr>
            <a:lvl2pPr marL="457386" lvl="1" indent="-114347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1" b="1"/>
            </a:lvl2pPr>
            <a:lvl3pPr marL="686078" lvl="2" indent="-11434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770" lvl="3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463" lvl="4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2156" lvl="5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848" lvl="6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9541" lvl="7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8234" lvl="8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228696" y="1087922"/>
            <a:ext cx="2020943" cy="19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190577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1"/>
            </a:lvl1pPr>
            <a:lvl2pPr marL="457386" lvl="1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1"/>
            </a:lvl2pPr>
            <a:lvl3pPr marL="686078" lvl="2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770" lvl="3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463" lvl="4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2156" lvl="5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848" lvl="6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9541" lvl="7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8234" lvl="8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2323489" y="767899"/>
            <a:ext cx="2021737" cy="32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92" lvl="0" indent="-114347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1" b="1"/>
            </a:lvl1pPr>
            <a:lvl2pPr marL="457386" lvl="1" indent="-114347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1" b="1"/>
            </a:lvl2pPr>
            <a:lvl3pPr marL="686078" lvl="2" indent="-11434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770" lvl="3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463" lvl="4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2156" lvl="5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848" lvl="6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9541" lvl="7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8234" lvl="8" indent="-11434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2323489" y="1087922"/>
            <a:ext cx="2021737" cy="19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190577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1"/>
            </a:lvl1pPr>
            <a:lvl2pPr marL="457386" lvl="1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1"/>
            </a:lvl2pPr>
            <a:lvl3pPr marL="686078" lvl="2" indent="-171519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770" lvl="3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463" lvl="4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2156" lvl="5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848" lvl="6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9541" lvl="7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8234" lvl="8" indent="-165167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28696" y="137381"/>
            <a:ext cx="4116529" cy="57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8697" y="136586"/>
            <a:ext cx="1504788" cy="58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1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788277" y="136586"/>
            <a:ext cx="2556949" cy="292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21598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1"/>
            </a:lvl1pPr>
            <a:lvl2pPr marL="457386" lvl="1" indent="-203282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1"/>
            </a:lvl2pPr>
            <a:lvl3pPr marL="686078" lvl="2" indent="-190577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1"/>
            </a:lvl3pPr>
            <a:lvl4pPr marL="914770" lvl="3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1"/>
            </a:lvl4pPr>
            <a:lvl5pPr marL="1143463" lvl="4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1"/>
            </a:lvl5pPr>
            <a:lvl6pPr marL="1372156" lvl="5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1"/>
            </a:lvl6pPr>
            <a:lvl7pPr marL="1600848" lvl="6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1"/>
            </a:lvl7pPr>
            <a:lvl8pPr marL="1829541" lvl="7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1"/>
            </a:lvl8pPr>
            <a:lvl9pPr marL="2058234" lvl="8" indent="-177872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8697" y="717870"/>
            <a:ext cx="1504788" cy="23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114347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386" lvl="1" indent="-114347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6078" lvl="2" indent="-114347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770" lvl="3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463" lvl="4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2156" lvl="5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848" lvl="6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9541" lvl="7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8234" lvl="8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96520" y="2401370"/>
            <a:ext cx="2744353" cy="28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1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896520" y="306524"/>
            <a:ext cx="2744353" cy="20583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96520" y="2684865"/>
            <a:ext cx="2744353" cy="40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92" lvl="0" indent="-114347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386" lvl="1" indent="-114347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6078" lvl="2" indent="-114347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770" lvl="3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463" lvl="4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2156" lvl="5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848" lvl="6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9541" lvl="7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8234" lvl="8" indent="-114347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8696" y="137381"/>
            <a:ext cx="4116529" cy="57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8696" y="800457"/>
            <a:ext cx="4116529" cy="226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8696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562757" y="3179591"/>
            <a:ext cx="144840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277977" y="3179591"/>
            <a:ext cx="1067248" cy="1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4C95B72B-3009-5B7D-A27C-4CAD2DFF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>
            <a:extLst>
              <a:ext uri="{FF2B5EF4-FFF2-40B4-BE49-F238E27FC236}">
                <a16:creationId xmlns:a16="http://schemas.microsoft.com/office/drawing/2014/main" id="{940D5645-254C-7B69-AE9C-688E6EDADFE4}"/>
              </a:ext>
            </a:extLst>
          </p:cNvPr>
          <p:cNvSpPr/>
          <p:nvPr/>
        </p:nvSpPr>
        <p:spPr>
          <a:xfrm>
            <a:off x="481" y="818"/>
            <a:ext cx="7559194" cy="8181286"/>
          </a:xfrm>
          <a:custGeom>
            <a:avLst/>
            <a:gdLst/>
            <a:ahLst/>
            <a:cxnLst/>
            <a:rect l="l" t="t" r="r" b="b"/>
            <a:pathLst>
              <a:path w="4734270" h="2396843" extrusionOk="0">
                <a:moveTo>
                  <a:pt x="0" y="0"/>
                </a:moveTo>
                <a:lnTo>
                  <a:pt x="4734270" y="0"/>
                </a:lnTo>
                <a:lnTo>
                  <a:pt x="4734270" y="2396843"/>
                </a:lnTo>
                <a:lnTo>
                  <a:pt x="0" y="2396843"/>
                </a:lnTo>
                <a:close/>
              </a:path>
            </a:pathLst>
          </a:custGeom>
          <a:solidFill>
            <a:srgbClr val="4146A4"/>
          </a:solidFill>
          <a:ln>
            <a:noFill/>
          </a:ln>
        </p:spPr>
        <p:txBody>
          <a:bodyPr/>
          <a:lstStyle/>
          <a:p>
            <a:endParaRPr lang="en-GB" sz="495"/>
          </a:p>
        </p:txBody>
      </p:sp>
      <p:pic>
        <p:nvPicPr>
          <p:cNvPr id="89" name="Google Shape;89;p1">
            <a:extLst>
              <a:ext uri="{FF2B5EF4-FFF2-40B4-BE49-F238E27FC236}">
                <a16:creationId xmlns:a16="http://schemas.microsoft.com/office/drawing/2014/main" id="{9344258B-88A9-7600-A4E2-538DF8E10A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73" r="6359" b="34278"/>
          <a:stretch>
            <a:fillRect/>
          </a:stretch>
        </p:blipFill>
        <p:spPr>
          <a:xfrm rot="20605737">
            <a:off x="4925005" y="2234830"/>
            <a:ext cx="1974522" cy="1955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0" name="Google Shape;90;p1">
            <a:extLst>
              <a:ext uri="{FF2B5EF4-FFF2-40B4-BE49-F238E27FC236}">
                <a16:creationId xmlns:a16="http://schemas.microsoft.com/office/drawing/2014/main" id="{F63D2859-DA58-6C09-1FD9-58053ABB20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024" t="2939" r="21151" b="2665"/>
          <a:stretch>
            <a:fillRect/>
          </a:stretch>
        </p:blipFill>
        <p:spPr>
          <a:xfrm>
            <a:off x="532106" y="5910017"/>
            <a:ext cx="4362211" cy="427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" name="Google Shape;92;p1">
            <a:extLst>
              <a:ext uri="{FF2B5EF4-FFF2-40B4-BE49-F238E27FC236}">
                <a16:creationId xmlns:a16="http://schemas.microsoft.com/office/drawing/2014/main" id="{6C5E90DC-C717-259E-46E8-ED045DA2CE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5299" r="24087" b="43031"/>
          <a:stretch/>
        </p:blipFill>
        <p:spPr>
          <a:xfrm>
            <a:off x="3177468" y="3986893"/>
            <a:ext cx="2527462" cy="2437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" name="Google Shape;93;p1">
            <a:extLst>
              <a:ext uri="{FF2B5EF4-FFF2-40B4-BE49-F238E27FC236}">
                <a16:creationId xmlns:a16="http://schemas.microsoft.com/office/drawing/2014/main" id="{D63F4586-E29C-4E12-BA23-776A54F8A58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3945" t="26858" r="13945" b="26985"/>
          <a:stretch/>
        </p:blipFill>
        <p:spPr>
          <a:xfrm>
            <a:off x="5043610" y="9517932"/>
            <a:ext cx="2230736" cy="75634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>
            <a:extLst>
              <a:ext uri="{FF2B5EF4-FFF2-40B4-BE49-F238E27FC236}">
                <a16:creationId xmlns:a16="http://schemas.microsoft.com/office/drawing/2014/main" id="{CA7993F7-5B5E-1544-2FFC-FA789261ECB2}"/>
              </a:ext>
            </a:extLst>
          </p:cNvPr>
          <p:cNvSpPr txBox="1"/>
          <p:nvPr/>
        </p:nvSpPr>
        <p:spPr>
          <a:xfrm>
            <a:off x="-201754" y="380850"/>
            <a:ext cx="7962919" cy="241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2005"/>
              </a:lnSpc>
            </a:pPr>
            <a:r>
              <a:rPr lang="en-US" sz="11879" dirty="0">
                <a:solidFill>
                  <a:srgbClr val="FFFFFF"/>
                </a:solidFill>
                <a:latin typeface="Anton" pitchFamily="2" charset="0"/>
                <a:ea typeface="Anton"/>
                <a:cs typeface="Anton"/>
                <a:sym typeface="Anton"/>
              </a:rPr>
              <a:t>REPAIR CAFE</a:t>
            </a:r>
            <a:endParaRPr sz="11879" dirty="0">
              <a:latin typeface="Anton" pitchFamily="2" charset="0"/>
            </a:endParaRPr>
          </a:p>
        </p:txBody>
      </p:sp>
      <p:sp>
        <p:nvSpPr>
          <p:cNvPr id="95" name="Google Shape;95;p1">
            <a:extLst>
              <a:ext uri="{FF2B5EF4-FFF2-40B4-BE49-F238E27FC236}">
                <a16:creationId xmlns:a16="http://schemas.microsoft.com/office/drawing/2014/main" id="{59E11FFC-9939-0A34-A946-4EFB29B657E7}"/>
              </a:ext>
            </a:extLst>
          </p:cNvPr>
          <p:cNvSpPr txBox="1"/>
          <p:nvPr/>
        </p:nvSpPr>
        <p:spPr>
          <a:xfrm>
            <a:off x="437611" y="2542697"/>
            <a:ext cx="4081221" cy="1718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697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Matching experienced volunteer repairers with people who</a:t>
            </a:r>
            <a:r>
              <a:rPr lang="en-US" sz="1697" dirty="0">
                <a:ea typeface="Lato Black"/>
              </a:rPr>
              <a:t> </a:t>
            </a:r>
            <a:r>
              <a:rPr lang="en-US" sz="1697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need stuff fixed. </a:t>
            </a:r>
          </a:p>
          <a:p>
            <a:endParaRPr lang="en-US" sz="778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r>
              <a:rPr lang="en-GB" sz="1697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Book in your item for repair via </a:t>
            </a:r>
          </a:p>
          <a:p>
            <a:r>
              <a:rPr lang="en-GB" sz="1697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YourRepairCafe@email.com or QR code</a:t>
            </a:r>
          </a:p>
          <a:p>
            <a:r>
              <a:rPr lang="en-GB" sz="1697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Refreshments available.</a:t>
            </a:r>
          </a:p>
          <a:p>
            <a:endParaRPr sz="1901" dirty="0"/>
          </a:p>
        </p:txBody>
      </p:sp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4624F721-DE9E-B532-8E9E-6FA3541541EC}"/>
              </a:ext>
            </a:extLst>
          </p:cNvPr>
          <p:cNvSpPr txBox="1"/>
          <p:nvPr/>
        </p:nvSpPr>
        <p:spPr>
          <a:xfrm>
            <a:off x="405285" y="363766"/>
            <a:ext cx="6973062" cy="35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333" spc="150" dirty="0">
                <a:solidFill>
                  <a:schemeClr val="bg1"/>
                </a:solidFill>
                <a:latin typeface="Anton" pitchFamily="2" charset="0"/>
              </a:rPr>
              <a:t>Date			Time  			Location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6585482D-3D05-7315-BB85-0B02A1CC6511}"/>
              </a:ext>
            </a:extLst>
          </p:cNvPr>
          <p:cNvSpPr txBox="1"/>
          <p:nvPr/>
        </p:nvSpPr>
        <p:spPr>
          <a:xfrm>
            <a:off x="5884548" y="4413456"/>
            <a:ext cx="1532464" cy="212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201" dirty="0">
                <a:solidFill>
                  <a:schemeClr val="bg1"/>
                </a:solidFill>
              </a:rPr>
              <a:t>We welcome electrical and non-electrical household and gardening items, gadgets, clothing and jewellery. </a:t>
            </a:r>
          </a:p>
          <a:p>
            <a:pPr>
              <a:lnSpc>
                <a:spcPct val="115000"/>
              </a:lnSpc>
            </a:pPr>
            <a:endParaRPr lang="en-US" sz="1201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201" b="1" dirty="0">
                <a:solidFill>
                  <a:schemeClr val="bg1"/>
                </a:solidFill>
              </a:rPr>
              <a:t>Repairs are FREE </a:t>
            </a:r>
            <a:r>
              <a:rPr lang="en-GB" sz="1201" b="1" dirty="0">
                <a:solidFill>
                  <a:schemeClr val="bg1"/>
                </a:solidFill>
              </a:rPr>
              <a:t>but donations are gratefully received.</a:t>
            </a:r>
            <a:endParaRPr sz="1201" b="1" dirty="0">
              <a:solidFill>
                <a:schemeClr val="bg1"/>
              </a:solidFill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BB519BD5-4F08-A9F5-ED54-1CF1C436628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2627" y="8562137"/>
            <a:ext cx="1026351" cy="84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6B53D6-021D-4CF8-732B-6CCD195D291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208" t="36431" r="23961" b="14345"/>
          <a:stretch>
            <a:fillRect/>
          </a:stretch>
        </p:blipFill>
        <p:spPr>
          <a:xfrm>
            <a:off x="481156" y="4126297"/>
            <a:ext cx="1526659" cy="1478404"/>
          </a:xfrm>
          <a:prstGeom prst="rect">
            <a:avLst/>
          </a:prstGeom>
        </p:spPr>
      </p:pic>
      <p:pic>
        <p:nvPicPr>
          <p:cNvPr id="12" name="Picture 11" descr="A white logo with a needle and screwdriver and gears&#10;&#10;AI-generated content may be incorrect.">
            <a:extLst>
              <a:ext uri="{FF2B5EF4-FFF2-40B4-BE49-F238E27FC236}">
                <a16:creationId xmlns:a16="http://schemas.microsoft.com/office/drawing/2014/main" id="{ADAFF293-3BCE-E8E2-5047-B37FC8C23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5252" y="6076688"/>
            <a:ext cx="1979094" cy="2473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92EE1-F1D9-0CAA-BE48-DB3B707B6F3C}"/>
              </a:ext>
            </a:extLst>
          </p:cNvPr>
          <p:cNvSpPr txBox="1"/>
          <p:nvPr/>
        </p:nvSpPr>
        <p:spPr>
          <a:xfrm>
            <a:off x="6397288" y="8697939"/>
            <a:ext cx="89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rgbClr val="FF0000"/>
                </a:solidFill>
              </a:rPr>
              <a:t>Add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37784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69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Lato Black</vt:lpstr>
      <vt:lpstr>Calibri</vt:lpstr>
      <vt:lpstr>Anton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Heard, L</dc:creator>
  <cp:lastModifiedBy>Kirsten Newble</cp:lastModifiedBy>
  <cp:revision>4</cp:revision>
  <dcterms:created xsi:type="dcterms:W3CDTF">2006-08-16T00:00:00Z</dcterms:created>
  <dcterms:modified xsi:type="dcterms:W3CDTF">2026-04-20T13:52:22Z</dcterms:modified>
</cp:coreProperties>
</file>